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6"/>
  </p:notesMasterIdLst>
  <p:sldIdLst>
    <p:sldId id="256" r:id="rId5"/>
    <p:sldId id="263" r:id="rId6"/>
    <p:sldId id="265" r:id="rId7"/>
    <p:sldId id="266" r:id="rId8"/>
    <p:sldId id="267" r:id="rId9"/>
    <p:sldId id="269" r:id="rId10"/>
    <p:sldId id="268" r:id="rId11"/>
    <p:sldId id="264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0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slide" Target="slides/slide9.xml" /><Relationship Id="rId18" Type="http://schemas.openxmlformats.org/officeDocument/2006/relationships/viewProps" Target="viewProps.xml" /><Relationship Id="rId3" Type="http://schemas.openxmlformats.org/officeDocument/2006/relationships/customXml" Target="../customXml/item3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presProps" Target="presProps.xml" /><Relationship Id="rId2" Type="http://schemas.openxmlformats.org/officeDocument/2006/relationships/customXml" Target="../customXml/item2.xml" /><Relationship Id="rId16" Type="http://schemas.openxmlformats.org/officeDocument/2006/relationships/notesMaster" Target="notesMasters/notesMaster1.xml" /><Relationship Id="rId20" Type="http://schemas.openxmlformats.org/officeDocument/2006/relationships/tableStyles" Target="tableStyles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5" Type="http://schemas.openxmlformats.org/officeDocument/2006/relationships/slide" Target="slides/slide1.xml" /><Relationship Id="rId15" Type="http://schemas.openxmlformats.org/officeDocument/2006/relationships/slide" Target="slides/slide11.xml" /><Relationship Id="rId10" Type="http://schemas.openxmlformats.org/officeDocument/2006/relationships/slide" Target="slides/slide6.xml" /><Relationship Id="rId19" Type="http://schemas.openxmlformats.org/officeDocument/2006/relationships/theme" Target="theme/theme1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/Relationships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10/7/2022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1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10/7/2022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-9607" y="0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>
            <a:normAutofit/>
          </a:bodyPr>
          <a:lstStyle/>
          <a:p>
            <a:r>
              <a:rPr lang="en-US" dirty="0"/>
              <a:t>KTA XVII, </a:t>
            </a:r>
            <a:r>
              <a:rPr lang="en-US" dirty="0" err="1"/>
              <a:t>Sesi</a:t>
            </a:r>
            <a:r>
              <a:rPr lang="en-US" dirty="0"/>
              <a:t> 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>
            <a:normAutofit/>
          </a:bodyPr>
          <a:lstStyle/>
          <a:p>
            <a:r>
              <a:rPr lang="en-US" sz="7200" dirty="0" err="1"/>
              <a:t>Tuhan</a:t>
            </a:r>
            <a:r>
              <a:rPr lang="en-US" sz="7200" dirty="0"/>
              <a:t>, Raja </a:t>
            </a:r>
            <a:r>
              <a:rPr lang="en-US" sz="7200" dirty="0" err="1"/>
              <a:t>Semesta</a:t>
            </a:r>
            <a:r>
              <a:rPr lang="en-US" sz="7200" dirty="0"/>
              <a:t> </a:t>
            </a:r>
            <a:r>
              <a:rPr lang="en-US" sz="7200" dirty="0" err="1"/>
              <a:t>Allam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>
                <a:solidFill>
                  <a:srgbClr val="FFC000"/>
                </a:solidFill>
              </a:rPr>
              <a:t>Kekuatan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dari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Tuhan</a:t>
            </a:r>
            <a:r>
              <a:rPr lang="en-US" b="1" dirty="0">
                <a:solidFill>
                  <a:srgbClr val="FFC000"/>
                </a:solidFill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2152" y="1825625"/>
            <a:ext cx="10381648" cy="4351338"/>
          </a:xfrm>
        </p:spPr>
        <p:txBody>
          <a:bodyPr>
            <a:normAutofit/>
          </a:bodyPr>
          <a:lstStyle/>
          <a:p>
            <a:pPr marL="461963" lvl="1"/>
            <a:r>
              <a:rPr lang="en-US" sz="3200" dirty="0" err="1"/>
              <a:t>Dampak</a:t>
            </a:r>
            <a:r>
              <a:rPr lang="en-US" sz="3200" dirty="0"/>
              <a:t> </a:t>
            </a:r>
            <a:r>
              <a:rPr lang="en-US" sz="3200" dirty="0" err="1"/>
              <a:t>Covid</a:t>
            </a:r>
            <a:r>
              <a:rPr lang="en-US" sz="3200" dirty="0"/>
              <a:t> – </a:t>
            </a:r>
            <a:r>
              <a:rPr lang="en-US" sz="3200" dirty="0" err="1"/>
              <a:t>kebijakan</a:t>
            </a:r>
            <a:r>
              <a:rPr lang="en-US" sz="3200" dirty="0"/>
              <a:t> yang </a:t>
            </a:r>
            <a:r>
              <a:rPr lang="en-US" sz="3200" dirty="0" err="1"/>
              <a:t>salah</a:t>
            </a:r>
            <a:r>
              <a:rPr lang="en-US" sz="3200" dirty="0"/>
              <a:t> – </a:t>
            </a:r>
            <a:r>
              <a:rPr lang="en-US" sz="3200" dirty="0" err="1"/>
              <a:t>akibat</a:t>
            </a:r>
            <a:r>
              <a:rPr lang="en-US" sz="3200" dirty="0"/>
              <a:t> yang </a:t>
            </a:r>
            <a:r>
              <a:rPr lang="en-US" sz="3200" dirty="0" err="1"/>
              <a:t>tidak</a:t>
            </a:r>
            <a:r>
              <a:rPr lang="en-US" sz="3200" dirty="0"/>
              <a:t> </a:t>
            </a:r>
            <a:r>
              <a:rPr lang="en-US" sz="3200" dirty="0" err="1"/>
              <a:t>diperkirakan</a:t>
            </a:r>
            <a:endParaRPr lang="en-US" sz="3200" dirty="0"/>
          </a:p>
          <a:p>
            <a:pPr marL="461963" lvl="1"/>
            <a:r>
              <a:rPr lang="en-US" sz="3200" dirty="0" err="1"/>
              <a:t>Tahun</a:t>
            </a:r>
            <a:r>
              <a:rPr lang="en-US" sz="3200" dirty="0"/>
              <a:t> 2023 </a:t>
            </a:r>
            <a:r>
              <a:rPr lang="en-US" sz="3200" dirty="0" err="1"/>
              <a:t>depan</a:t>
            </a:r>
            <a:r>
              <a:rPr lang="en-US" sz="3200" dirty="0"/>
              <a:t> </a:t>
            </a:r>
            <a:r>
              <a:rPr lang="en-US" sz="3200" dirty="0" err="1"/>
              <a:t>akan</a:t>
            </a:r>
            <a:r>
              <a:rPr lang="en-US" sz="3200" dirty="0"/>
              <a:t> </a:t>
            </a:r>
            <a:r>
              <a:rPr lang="en-US" sz="3200" dirty="0" err="1"/>
              <a:t>menjadi</a:t>
            </a:r>
            <a:r>
              <a:rPr lang="en-US" sz="3200" dirty="0"/>
              <a:t> </a:t>
            </a:r>
            <a:r>
              <a:rPr lang="en-US" sz="3200" dirty="0" err="1"/>
              <a:t>tahun</a:t>
            </a:r>
            <a:r>
              <a:rPr lang="en-US" sz="3200" dirty="0"/>
              <a:t> yang </a:t>
            </a:r>
            <a:r>
              <a:rPr lang="en-US" sz="3200" dirty="0" err="1"/>
              <a:t>berat</a:t>
            </a:r>
            <a:r>
              <a:rPr lang="en-US" sz="3200" dirty="0"/>
              <a:t>. </a:t>
            </a:r>
          </a:p>
          <a:p>
            <a:pPr marL="461963" lvl="1"/>
            <a:r>
              <a:rPr lang="en-US" sz="3200" dirty="0"/>
              <a:t>Orang kaya </a:t>
            </a:r>
            <a:r>
              <a:rPr lang="en-US" sz="3200" dirty="0" err="1"/>
              <a:t>akan</a:t>
            </a:r>
            <a:r>
              <a:rPr lang="en-US" sz="3200" dirty="0"/>
              <a:t> </a:t>
            </a:r>
            <a:r>
              <a:rPr lang="en-US" sz="3200" dirty="0" err="1"/>
              <a:t>makin</a:t>
            </a:r>
            <a:r>
              <a:rPr lang="en-US" sz="3200" dirty="0"/>
              <a:t> kaya, orang </a:t>
            </a:r>
            <a:r>
              <a:rPr lang="en-US" sz="3200" dirty="0" err="1"/>
              <a:t>miskin</a:t>
            </a:r>
            <a:r>
              <a:rPr lang="en-US" sz="3200" dirty="0"/>
              <a:t> </a:t>
            </a:r>
            <a:r>
              <a:rPr lang="en-US" sz="3200" dirty="0" err="1"/>
              <a:t>akan</a:t>
            </a:r>
            <a:r>
              <a:rPr lang="en-US" sz="3200" dirty="0"/>
              <a:t> </a:t>
            </a:r>
            <a:r>
              <a:rPr lang="en-US" sz="3200" dirty="0" err="1"/>
              <a:t>makin</a:t>
            </a:r>
            <a:r>
              <a:rPr lang="en-US" sz="3200" dirty="0"/>
              <a:t> </a:t>
            </a:r>
            <a:r>
              <a:rPr lang="en-US" sz="3200" dirty="0" err="1"/>
              <a:t>miskin</a:t>
            </a:r>
            <a:r>
              <a:rPr lang="en-US" sz="3200" dirty="0"/>
              <a:t>. </a:t>
            </a:r>
            <a:r>
              <a:rPr lang="en-US" sz="3200" dirty="0" err="1"/>
              <a:t>Banyak</a:t>
            </a:r>
            <a:r>
              <a:rPr lang="en-US" sz="3200" dirty="0"/>
              <a:t> orang </a:t>
            </a:r>
            <a:r>
              <a:rPr lang="en-US" sz="3200" dirty="0" err="1"/>
              <a:t>akan</a:t>
            </a:r>
            <a:r>
              <a:rPr lang="en-US" sz="3200" dirty="0"/>
              <a:t> </a:t>
            </a:r>
            <a:r>
              <a:rPr lang="en-US" sz="3200" dirty="0" err="1"/>
              <a:t>kehilangan</a:t>
            </a:r>
            <a:r>
              <a:rPr lang="en-US" sz="3200" dirty="0"/>
              <a:t> </a:t>
            </a:r>
            <a:r>
              <a:rPr lang="en-US" sz="3200" dirty="0" err="1"/>
              <a:t>rumah</a:t>
            </a:r>
            <a:r>
              <a:rPr lang="en-US" sz="3200" dirty="0"/>
              <a:t> dan </a:t>
            </a:r>
            <a:r>
              <a:rPr lang="en-US" sz="3200" dirty="0" err="1"/>
              <a:t>penghasilan</a:t>
            </a:r>
            <a:r>
              <a:rPr lang="en-US" sz="3200" dirty="0"/>
              <a:t>.</a:t>
            </a:r>
            <a:endParaRPr lang="en-US" dirty="0"/>
          </a:p>
          <a:p>
            <a:pPr marL="461963" lvl="1"/>
            <a:r>
              <a:rPr lang="en-US" sz="3200" dirty="0" err="1"/>
              <a:t>Analisanya</a:t>
            </a:r>
            <a:r>
              <a:rPr lang="en-US" sz="3200" dirty="0"/>
              <a:t> </a:t>
            </a:r>
            <a:r>
              <a:rPr lang="en-US" sz="3200" dirty="0" err="1"/>
              <a:t>banyak</a:t>
            </a:r>
            <a:r>
              <a:rPr lang="en-US" sz="3200" dirty="0"/>
              <a:t> startup yang </a:t>
            </a:r>
            <a:r>
              <a:rPr lang="en-US" sz="3200" dirty="0" err="1"/>
              <a:t>begitu</a:t>
            </a:r>
            <a:r>
              <a:rPr lang="en-US" sz="3200" dirty="0"/>
              <a:t> </a:t>
            </a:r>
            <a:r>
              <a:rPr lang="en-US" sz="3200" dirty="0" err="1"/>
              <a:t>besar</a:t>
            </a:r>
            <a:r>
              <a:rPr lang="en-US" sz="3200" dirty="0"/>
              <a:t> </a:t>
            </a:r>
            <a:r>
              <a:rPr lang="en-US" sz="3200" dirty="0" err="1"/>
              <a:t>sekarang</a:t>
            </a:r>
            <a:r>
              <a:rPr lang="en-US" sz="3200" dirty="0"/>
              <a:t> </a:t>
            </a:r>
            <a:r>
              <a:rPr lang="en-US" sz="3200" dirty="0" err="1"/>
              <a:t>akan</a:t>
            </a:r>
            <a:r>
              <a:rPr lang="en-US" sz="3200" dirty="0"/>
              <a:t> collapse, </a:t>
            </a:r>
            <a:r>
              <a:rPr lang="en-US" sz="3200" dirty="0" err="1"/>
              <a:t>gelombang</a:t>
            </a:r>
            <a:r>
              <a:rPr lang="en-US" sz="3200" dirty="0"/>
              <a:t> PHK </a:t>
            </a:r>
            <a:r>
              <a:rPr lang="en-US" sz="3200" dirty="0" err="1"/>
              <a:t>sudah</a:t>
            </a:r>
            <a:r>
              <a:rPr lang="en-US" sz="3200" dirty="0"/>
              <a:t> </a:t>
            </a:r>
            <a:r>
              <a:rPr lang="en-US" sz="3200" dirty="0" err="1"/>
              <a:t>mulai</a:t>
            </a:r>
            <a:r>
              <a:rPr lang="en-US" sz="3200" dirty="0"/>
              <a:t> </a:t>
            </a:r>
            <a:r>
              <a:rPr lang="en-US" sz="3200" dirty="0" err="1"/>
              <a:t>sekarang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485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>
                <a:solidFill>
                  <a:srgbClr val="FFC000"/>
                </a:solidFill>
              </a:rPr>
              <a:t>Pembawa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 err="1">
                <a:solidFill>
                  <a:srgbClr val="FFC000"/>
                </a:solidFill>
              </a:rPr>
              <a:t>Damai</a:t>
            </a:r>
            <a:r>
              <a:rPr lang="en-US" b="1" dirty="0">
                <a:solidFill>
                  <a:srgbClr val="FFC000"/>
                </a:solidFill>
              </a:rPr>
              <a:t> Sejahtera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 err="1"/>
              <a:t>Bagaimana</a:t>
            </a:r>
            <a:r>
              <a:rPr lang="en-US" sz="3600" dirty="0"/>
              <a:t> </a:t>
            </a:r>
            <a:r>
              <a:rPr lang="en-US" sz="3600" dirty="0" err="1"/>
              <a:t>kita</a:t>
            </a:r>
            <a:r>
              <a:rPr lang="en-US" sz="3600" dirty="0"/>
              <a:t> </a:t>
            </a:r>
            <a:r>
              <a:rPr lang="en-US" sz="3600" dirty="0" err="1"/>
              <a:t>melayani</a:t>
            </a:r>
            <a:r>
              <a:rPr lang="en-US" sz="3600" dirty="0"/>
              <a:t> </a:t>
            </a:r>
            <a:r>
              <a:rPr lang="en-US" sz="3600" dirty="0" err="1"/>
              <a:t>sesama</a:t>
            </a:r>
            <a:r>
              <a:rPr lang="en-US" sz="3600" dirty="0"/>
              <a:t> yang </a:t>
            </a:r>
            <a:r>
              <a:rPr lang="en-US" sz="3600" dirty="0" err="1"/>
              <a:t>membutuhkan</a:t>
            </a:r>
            <a:r>
              <a:rPr lang="en-US" sz="3600" dirty="0"/>
              <a:t> Shalom?</a:t>
            </a:r>
          </a:p>
          <a:p>
            <a:r>
              <a:rPr lang="en-US" sz="3600" dirty="0" err="1"/>
              <a:t>Bagaimana</a:t>
            </a:r>
            <a:r>
              <a:rPr lang="en-US" sz="3600" dirty="0"/>
              <a:t> </a:t>
            </a:r>
            <a:r>
              <a:rPr lang="en-US" sz="3600" dirty="0" err="1"/>
              <a:t>kita</a:t>
            </a:r>
            <a:r>
              <a:rPr lang="en-US" sz="3600" dirty="0"/>
              <a:t> </a:t>
            </a:r>
            <a:r>
              <a:rPr lang="en-US" sz="3600" dirty="0" err="1"/>
              <a:t>menjadi</a:t>
            </a:r>
            <a:r>
              <a:rPr lang="en-US" sz="3600" dirty="0"/>
              <a:t> </a:t>
            </a:r>
            <a:r>
              <a:rPr lang="en-US" sz="3600" dirty="0" err="1"/>
              <a:t>pembawa</a:t>
            </a:r>
            <a:r>
              <a:rPr lang="en-US" sz="3600" dirty="0"/>
              <a:t> Shalom di </a:t>
            </a:r>
            <a:r>
              <a:rPr lang="en-US" sz="3600" dirty="0" err="1"/>
              <a:t>tempat</a:t>
            </a:r>
            <a:r>
              <a:rPr lang="en-US" sz="3600" dirty="0"/>
              <a:t> </a:t>
            </a:r>
            <a:r>
              <a:rPr lang="en-US" sz="3600" dirty="0" err="1"/>
              <a:t>kerja</a:t>
            </a:r>
            <a:r>
              <a:rPr lang="en-US" sz="3600" dirty="0"/>
              <a:t> </a:t>
            </a:r>
            <a:r>
              <a:rPr lang="en-US" sz="3600" dirty="0" err="1"/>
              <a:t>kita</a:t>
            </a:r>
            <a:r>
              <a:rPr lang="en-US" sz="3600" dirty="0"/>
              <a:t>?</a:t>
            </a:r>
          </a:p>
          <a:p>
            <a:r>
              <a:rPr lang="en-US" sz="3600" dirty="0" err="1"/>
              <a:t>Melihat</a:t>
            </a:r>
            <a:r>
              <a:rPr lang="en-US" sz="3600" dirty="0"/>
              <a:t> Allah di </a:t>
            </a:r>
            <a:r>
              <a:rPr lang="en-US" sz="3600" dirty="0" err="1"/>
              <a:t>dalam</a:t>
            </a:r>
            <a:r>
              <a:rPr lang="en-US" sz="3600" dirty="0"/>
              <a:t> </a:t>
            </a:r>
            <a:r>
              <a:rPr lang="en-US" sz="3600" dirty="0" err="1"/>
              <a:t>badai</a:t>
            </a:r>
            <a:r>
              <a:rPr lang="en-US" sz="3600" dirty="0"/>
              <a:t> </a:t>
            </a:r>
            <a:r>
              <a:rPr lang="en-US" sz="3600" dirty="0" err="1"/>
              <a:t>atau</a:t>
            </a:r>
            <a:r>
              <a:rPr lang="en-US" sz="3600" dirty="0"/>
              <a:t> </a:t>
            </a:r>
            <a:r>
              <a:rPr lang="en-US" sz="3600" dirty="0" err="1"/>
              <a:t>situasi</a:t>
            </a:r>
            <a:r>
              <a:rPr lang="en-US" sz="3600" dirty="0"/>
              <a:t> di </a:t>
            </a:r>
            <a:r>
              <a:rPr lang="en-US" sz="3600" dirty="0" err="1"/>
              <a:t>sekeliling</a:t>
            </a:r>
            <a:r>
              <a:rPr lang="en-US" sz="3600" dirty="0"/>
              <a:t> </a:t>
            </a:r>
            <a:r>
              <a:rPr lang="en-US" sz="3600" dirty="0" err="1"/>
              <a:t>kita</a:t>
            </a:r>
            <a:r>
              <a:rPr lang="en-US" sz="3600" dirty="0"/>
              <a:t>, </a:t>
            </a:r>
            <a:r>
              <a:rPr lang="en-US" sz="3600" dirty="0" err="1"/>
              <a:t>bagaimana</a:t>
            </a:r>
            <a:r>
              <a:rPr lang="en-US" sz="3600" dirty="0"/>
              <a:t> </a:t>
            </a:r>
            <a:r>
              <a:rPr lang="en-US" sz="3600" dirty="0" err="1"/>
              <a:t>kita</a:t>
            </a:r>
            <a:r>
              <a:rPr lang="en-US" sz="3600" dirty="0"/>
              <a:t> </a:t>
            </a:r>
            <a:r>
              <a:rPr lang="en-US" sz="3600" dirty="0" err="1"/>
              <a:t>meresponi</a:t>
            </a:r>
            <a:r>
              <a:rPr lang="en-US" sz="3600" dirty="0"/>
              <a:t> </a:t>
            </a:r>
            <a:r>
              <a:rPr lang="en-US" sz="3600" dirty="0" err="1"/>
              <a:t>panggilan</a:t>
            </a:r>
            <a:r>
              <a:rPr lang="en-US" sz="3600" dirty="0"/>
              <a:t> Allah di </a:t>
            </a:r>
            <a:r>
              <a:rPr lang="en-US" sz="3600" dirty="0" err="1"/>
              <a:t>ladang</a:t>
            </a:r>
            <a:r>
              <a:rPr lang="en-US" sz="3600" dirty="0"/>
              <a:t> </a:t>
            </a:r>
            <a:r>
              <a:rPr lang="en-US" sz="3600" dirty="0" err="1"/>
              <a:t>misiNya</a:t>
            </a:r>
            <a:r>
              <a:rPr lang="en-US" sz="3600" dirty="0"/>
              <a:t>, </a:t>
            </a:r>
            <a:r>
              <a:rPr lang="en-US" sz="3600" dirty="0" err="1"/>
              <a:t>yaitu</a:t>
            </a:r>
            <a:r>
              <a:rPr lang="en-US" sz="3600" dirty="0"/>
              <a:t> di </a:t>
            </a:r>
            <a:r>
              <a:rPr lang="en-US" sz="3600" dirty="0" err="1"/>
              <a:t>tempat</a:t>
            </a:r>
            <a:r>
              <a:rPr lang="en-US" sz="3600" dirty="0"/>
              <a:t> </a:t>
            </a:r>
            <a:r>
              <a:rPr lang="en-US" sz="3600" dirty="0" err="1"/>
              <a:t>kerja</a:t>
            </a:r>
            <a:r>
              <a:rPr lang="en-US" sz="3600" dirty="0"/>
              <a:t> </a:t>
            </a:r>
            <a:r>
              <a:rPr lang="en-US" sz="3600" dirty="0" err="1"/>
              <a:t>kita</a:t>
            </a:r>
            <a:r>
              <a:rPr lang="en-US" sz="3600" dirty="0"/>
              <a:t>?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56299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013" y="365125"/>
            <a:ext cx="10891787" cy="132556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Mazmur</a:t>
            </a:r>
            <a:r>
              <a:rPr lang="en-US" dirty="0"/>
              <a:t> 29:1-11</a:t>
            </a:r>
            <a:br>
              <a:rPr lang="en-US" dirty="0"/>
            </a:br>
            <a:r>
              <a:rPr lang="en-US" i="1" dirty="0" err="1"/>
              <a:t>Kebesaran</a:t>
            </a:r>
            <a:r>
              <a:rPr lang="en-US" i="1" dirty="0"/>
              <a:t> Allah </a:t>
            </a:r>
            <a:r>
              <a:rPr lang="en-US" i="1" dirty="0" err="1"/>
              <a:t>dalam</a:t>
            </a:r>
            <a:r>
              <a:rPr lang="en-US" i="1" dirty="0"/>
              <a:t> </a:t>
            </a:r>
            <a:r>
              <a:rPr lang="en-US" i="1" dirty="0" err="1"/>
              <a:t>badai</a:t>
            </a:r>
            <a:br>
              <a:rPr lang="en-US" i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013" y="1501541"/>
            <a:ext cx="11386686" cy="501476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29:1</a:t>
            </a:r>
            <a:r>
              <a:rPr lang="en-US" dirty="0"/>
              <a:t> </a:t>
            </a:r>
            <a:r>
              <a:rPr lang="en-US" dirty="0" err="1"/>
              <a:t>Mazmur</a:t>
            </a:r>
            <a:r>
              <a:rPr lang="en-US" dirty="0"/>
              <a:t> </a:t>
            </a:r>
            <a:r>
              <a:rPr lang="en-US" dirty="0" err="1"/>
              <a:t>Daud</a:t>
            </a:r>
            <a:r>
              <a:rPr lang="en-US" dirty="0"/>
              <a:t>. </a:t>
            </a:r>
            <a:r>
              <a:rPr lang="en-US" dirty="0" err="1"/>
              <a:t>Kepada</a:t>
            </a:r>
            <a:r>
              <a:rPr lang="en-US" dirty="0"/>
              <a:t> TUHAN, 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penghuni</a:t>
            </a:r>
            <a:r>
              <a:rPr lang="en-US" dirty="0"/>
              <a:t> </a:t>
            </a:r>
            <a:r>
              <a:rPr lang="en-US" dirty="0" err="1"/>
              <a:t>sorgawi</a:t>
            </a:r>
            <a:r>
              <a:rPr lang="en-US" dirty="0"/>
              <a:t>, </a:t>
            </a:r>
            <a:r>
              <a:rPr lang="en-US" dirty="0" err="1"/>
              <a:t>kepada</a:t>
            </a:r>
            <a:r>
              <a:rPr lang="en-US" dirty="0"/>
              <a:t> TUHAN </a:t>
            </a:r>
            <a:r>
              <a:rPr lang="en-US" dirty="0" err="1"/>
              <a:t>sajalah</a:t>
            </a:r>
            <a:r>
              <a:rPr lang="en-US" dirty="0"/>
              <a:t> </a:t>
            </a:r>
            <a:r>
              <a:rPr lang="en-US" dirty="0" err="1"/>
              <a:t>kemuliaan</a:t>
            </a:r>
            <a:r>
              <a:rPr lang="en-US" dirty="0"/>
              <a:t> dan </a:t>
            </a:r>
            <a:r>
              <a:rPr lang="en-US" dirty="0" err="1"/>
              <a:t>kekuatan</a:t>
            </a:r>
            <a:r>
              <a:rPr lang="en-US" dirty="0"/>
              <a:t>! </a:t>
            </a:r>
            <a:r>
              <a:rPr lang="en-US" b="1" dirty="0"/>
              <a:t>29:2</a:t>
            </a:r>
            <a:r>
              <a:rPr lang="en-US" dirty="0"/>
              <a:t> </a:t>
            </a:r>
            <a:r>
              <a:rPr lang="en-US" dirty="0" err="1"/>
              <a:t>Berilah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TUHAN </a:t>
            </a:r>
            <a:r>
              <a:rPr lang="en-US" dirty="0" err="1"/>
              <a:t>kemuliaan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-Nya, </a:t>
            </a:r>
            <a:r>
              <a:rPr lang="en-US" dirty="0" err="1"/>
              <a:t>sujudlah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TUHAN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berhiaskan</a:t>
            </a:r>
            <a:r>
              <a:rPr lang="en-US" dirty="0"/>
              <a:t> </a:t>
            </a:r>
            <a:r>
              <a:rPr lang="en-US" dirty="0" err="1"/>
              <a:t>kekudusan</a:t>
            </a:r>
            <a:r>
              <a:rPr lang="en-US" dirty="0"/>
              <a:t>! </a:t>
            </a:r>
            <a:r>
              <a:rPr lang="en-US" b="1" dirty="0"/>
              <a:t>29:3</a:t>
            </a:r>
            <a:r>
              <a:rPr lang="en-US" dirty="0"/>
              <a:t> </a:t>
            </a: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 TUHAN </a:t>
            </a:r>
            <a:r>
              <a:rPr lang="en-US" dirty="0"/>
              <a:t>di </a:t>
            </a:r>
            <a:r>
              <a:rPr lang="en-US" dirty="0" err="1"/>
              <a:t>atas</a:t>
            </a:r>
            <a:r>
              <a:rPr lang="en-US" dirty="0"/>
              <a:t> air, Allah yang </a:t>
            </a:r>
            <a:r>
              <a:rPr lang="en-US" dirty="0" err="1"/>
              <a:t>mulia</a:t>
            </a:r>
            <a:r>
              <a:rPr lang="en-US" dirty="0"/>
              <a:t> </a:t>
            </a:r>
            <a:r>
              <a:rPr lang="en-US" dirty="0" err="1"/>
              <a:t>mengguntur</a:t>
            </a:r>
            <a:r>
              <a:rPr lang="en-US" dirty="0"/>
              <a:t>, TUHAN di </a:t>
            </a:r>
            <a:r>
              <a:rPr lang="en-US" dirty="0" err="1"/>
              <a:t>atas</a:t>
            </a:r>
            <a:r>
              <a:rPr lang="en-US" dirty="0"/>
              <a:t> air yang </a:t>
            </a:r>
            <a:r>
              <a:rPr lang="en-US" dirty="0" err="1"/>
              <a:t>besar</a:t>
            </a:r>
            <a:r>
              <a:rPr lang="en-US" dirty="0"/>
              <a:t>. </a:t>
            </a:r>
            <a:r>
              <a:rPr lang="en-US" b="1" dirty="0"/>
              <a:t>29:4</a:t>
            </a:r>
            <a:r>
              <a:rPr lang="en-US" dirty="0"/>
              <a:t> </a:t>
            </a: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</a:t>
            </a:r>
            <a:r>
              <a:rPr lang="en-US" dirty="0"/>
              <a:t> </a:t>
            </a:r>
            <a:r>
              <a:rPr lang="en-US" dirty="0" err="1"/>
              <a:t>penuh</a:t>
            </a:r>
            <a:r>
              <a:rPr lang="en-US" dirty="0"/>
              <a:t> </a:t>
            </a:r>
            <a:r>
              <a:rPr lang="en-US" dirty="0" err="1"/>
              <a:t>kekuatan</a:t>
            </a:r>
            <a:r>
              <a:rPr lang="en-US" dirty="0"/>
              <a:t>, </a:t>
            </a: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 </a:t>
            </a:r>
            <a:r>
              <a:rPr lang="en-US" dirty="0" err="1"/>
              <a:t>penuh</a:t>
            </a:r>
            <a:r>
              <a:rPr lang="en-US" dirty="0"/>
              <a:t> </a:t>
            </a:r>
            <a:r>
              <a:rPr lang="en-US" dirty="0" err="1"/>
              <a:t>semarak</a:t>
            </a:r>
            <a:r>
              <a:rPr lang="en-US" dirty="0"/>
              <a:t>. </a:t>
            </a:r>
            <a:r>
              <a:rPr lang="en-US" b="1" dirty="0"/>
              <a:t>29:5</a:t>
            </a:r>
            <a:r>
              <a:rPr lang="en-US" dirty="0"/>
              <a:t> </a:t>
            </a: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 </a:t>
            </a:r>
            <a:r>
              <a:rPr lang="en-US" dirty="0" err="1"/>
              <a:t>mematahkan</a:t>
            </a:r>
            <a:r>
              <a:rPr lang="en-US" dirty="0"/>
              <a:t> </a:t>
            </a:r>
            <a:r>
              <a:rPr lang="en-US" dirty="0" err="1"/>
              <a:t>pohon</a:t>
            </a:r>
            <a:r>
              <a:rPr lang="en-US" dirty="0"/>
              <a:t> </a:t>
            </a:r>
            <a:r>
              <a:rPr lang="en-US" dirty="0" err="1"/>
              <a:t>aras</a:t>
            </a:r>
            <a:r>
              <a:rPr lang="en-US" dirty="0"/>
              <a:t>, </a:t>
            </a:r>
            <a:r>
              <a:rPr lang="en-US" dirty="0" err="1"/>
              <a:t>bahkan</a:t>
            </a:r>
            <a:r>
              <a:rPr lang="en-US" dirty="0"/>
              <a:t>, TUHAN </a:t>
            </a:r>
            <a:r>
              <a:rPr lang="en-US" dirty="0" err="1"/>
              <a:t>menumbangkan</a:t>
            </a:r>
            <a:r>
              <a:rPr lang="en-US" dirty="0"/>
              <a:t> </a:t>
            </a:r>
            <a:r>
              <a:rPr lang="en-US" dirty="0" err="1"/>
              <a:t>pohon</a:t>
            </a:r>
            <a:r>
              <a:rPr lang="en-US" dirty="0"/>
              <a:t> </a:t>
            </a:r>
            <a:r>
              <a:rPr lang="en-US" dirty="0" err="1"/>
              <a:t>aras</a:t>
            </a:r>
            <a:r>
              <a:rPr lang="en-US" dirty="0"/>
              <a:t> </a:t>
            </a:r>
            <a:r>
              <a:rPr lang="en-US" dirty="0" err="1"/>
              <a:t>Libanon</a:t>
            </a:r>
            <a:r>
              <a:rPr lang="en-US" dirty="0"/>
              <a:t>. </a:t>
            </a:r>
            <a:r>
              <a:rPr lang="en-US" b="1" dirty="0"/>
              <a:t>29:6</a:t>
            </a:r>
            <a:r>
              <a:rPr lang="en-US" dirty="0"/>
              <a:t> 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gunung</a:t>
            </a:r>
            <a:r>
              <a:rPr lang="en-US" dirty="0"/>
              <a:t> </a:t>
            </a:r>
            <a:r>
              <a:rPr lang="en-US" dirty="0" err="1"/>
              <a:t>Libanon</a:t>
            </a:r>
            <a:r>
              <a:rPr lang="en-US" dirty="0"/>
              <a:t> </a:t>
            </a:r>
            <a:r>
              <a:rPr lang="en-US" dirty="0" err="1"/>
              <a:t>melompat-lompat</a:t>
            </a:r>
            <a:r>
              <a:rPr lang="en-US" dirty="0"/>
              <a:t> 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lembu</a:t>
            </a:r>
            <a:r>
              <a:rPr lang="en-US" dirty="0"/>
              <a:t>, dan </a:t>
            </a:r>
            <a:r>
              <a:rPr lang="en-US" dirty="0" err="1"/>
              <a:t>gunung</a:t>
            </a:r>
            <a:r>
              <a:rPr lang="en-US" dirty="0"/>
              <a:t> </a:t>
            </a:r>
            <a:r>
              <a:rPr lang="en-US" dirty="0" err="1"/>
              <a:t>Siryon</a:t>
            </a:r>
            <a:r>
              <a:rPr lang="en-US" dirty="0"/>
              <a:t> 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banteng</a:t>
            </a:r>
            <a:r>
              <a:rPr lang="en-US" dirty="0"/>
              <a:t>. </a:t>
            </a:r>
            <a:r>
              <a:rPr lang="en-US" b="1" dirty="0"/>
              <a:t>29:7</a:t>
            </a:r>
            <a:r>
              <a:rPr lang="en-US" dirty="0"/>
              <a:t> </a:t>
            </a: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 </a:t>
            </a:r>
            <a:r>
              <a:rPr lang="en-US" dirty="0" err="1"/>
              <a:t>menyemburkan</a:t>
            </a:r>
            <a:r>
              <a:rPr lang="en-US" dirty="0"/>
              <a:t> </a:t>
            </a:r>
            <a:r>
              <a:rPr lang="en-US" dirty="0" err="1"/>
              <a:t>nyala</a:t>
            </a:r>
            <a:r>
              <a:rPr lang="en-US" dirty="0"/>
              <a:t> </a:t>
            </a:r>
            <a:r>
              <a:rPr lang="en-US" dirty="0" err="1"/>
              <a:t>api</a:t>
            </a:r>
            <a:r>
              <a:rPr lang="en-US" dirty="0"/>
              <a:t>. </a:t>
            </a:r>
            <a:r>
              <a:rPr lang="en-US" b="1" dirty="0"/>
              <a:t>29:8</a:t>
            </a:r>
            <a:r>
              <a:rPr lang="en-US" dirty="0"/>
              <a:t> </a:t>
            </a: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padang</a:t>
            </a:r>
            <a:r>
              <a:rPr lang="en-US" dirty="0"/>
              <a:t> </a:t>
            </a:r>
            <a:r>
              <a:rPr lang="en-US" dirty="0" err="1"/>
              <a:t>gurun</a:t>
            </a:r>
            <a:r>
              <a:rPr lang="en-US" dirty="0"/>
              <a:t> </a:t>
            </a:r>
            <a:r>
              <a:rPr lang="en-US" dirty="0" err="1"/>
              <a:t>gemetar</a:t>
            </a:r>
            <a:r>
              <a:rPr lang="en-US" dirty="0"/>
              <a:t>, TUHAN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padang</a:t>
            </a:r>
            <a:r>
              <a:rPr lang="en-US" dirty="0"/>
              <a:t> </a:t>
            </a:r>
            <a:r>
              <a:rPr lang="en-US" dirty="0" err="1"/>
              <a:t>gurun</a:t>
            </a:r>
            <a:r>
              <a:rPr lang="en-US" dirty="0"/>
              <a:t> Kadesh </a:t>
            </a:r>
            <a:r>
              <a:rPr lang="en-US" dirty="0" err="1"/>
              <a:t>gemetar</a:t>
            </a:r>
            <a:r>
              <a:rPr lang="en-US" dirty="0"/>
              <a:t>. </a:t>
            </a:r>
            <a:r>
              <a:rPr lang="en-US" b="1" dirty="0"/>
              <a:t>29:9</a:t>
            </a:r>
            <a:r>
              <a:rPr lang="en-US" dirty="0"/>
              <a:t> </a:t>
            </a: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beranak</a:t>
            </a:r>
            <a:r>
              <a:rPr lang="en-US" dirty="0"/>
              <a:t> </a:t>
            </a:r>
            <a:r>
              <a:rPr lang="en-US" dirty="0" err="1"/>
              <a:t>rusa</a:t>
            </a:r>
            <a:r>
              <a:rPr lang="en-US" dirty="0"/>
              <a:t> </a:t>
            </a:r>
            <a:r>
              <a:rPr lang="en-US" dirty="0" err="1"/>
              <a:t>betina</a:t>
            </a:r>
            <a:r>
              <a:rPr lang="en-US" dirty="0"/>
              <a:t> yang </a:t>
            </a:r>
            <a:r>
              <a:rPr lang="en-US" dirty="0" err="1"/>
              <a:t>mengandung</a:t>
            </a:r>
            <a:r>
              <a:rPr lang="en-US" dirty="0"/>
              <a:t>, </a:t>
            </a:r>
            <a:r>
              <a:rPr lang="en-US" dirty="0" err="1"/>
              <a:t>bahkan</a:t>
            </a:r>
            <a:r>
              <a:rPr lang="en-US" dirty="0"/>
              <a:t>, </a:t>
            </a:r>
            <a:r>
              <a:rPr lang="en-US" dirty="0" err="1"/>
              <a:t>hutan</a:t>
            </a:r>
            <a:r>
              <a:rPr lang="en-US" dirty="0"/>
              <a:t> </a:t>
            </a:r>
            <a:r>
              <a:rPr lang="en-US" dirty="0" err="1"/>
              <a:t>digundulinya</a:t>
            </a:r>
            <a:r>
              <a:rPr lang="en-US" dirty="0"/>
              <a:t>; dan di </a:t>
            </a:r>
            <a:r>
              <a:rPr lang="en-US" dirty="0" err="1"/>
              <a:t>dalam</a:t>
            </a:r>
            <a:r>
              <a:rPr lang="en-US" dirty="0"/>
              <a:t> bait-Nya </a:t>
            </a:r>
            <a:r>
              <a:rPr lang="en-US" dirty="0" err="1"/>
              <a:t>setiap</a:t>
            </a:r>
            <a:r>
              <a:rPr lang="en-US" dirty="0"/>
              <a:t> orang </a:t>
            </a:r>
            <a:r>
              <a:rPr lang="en-US" dirty="0" err="1"/>
              <a:t>berseru</a:t>
            </a:r>
            <a:r>
              <a:rPr lang="en-US" dirty="0"/>
              <a:t>: "</a:t>
            </a:r>
            <a:r>
              <a:rPr lang="en-US" dirty="0" err="1"/>
              <a:t>Hormat</a:t>
            </a:r>
            <a:r>
              <a:rPr lang="en-US" dirty="0"/>
              <a:t>!" </a:t>
            </a:r>
            <a:r>
              <a:rPr lang="en-US" b="1" dirty="0"/>
              <a:t>29:10</a:t>
            </a:r>
            <a:r>
              <a:rPr lang="en-US" dirty="0"/>
              <a:t> TUHAN </a:t>
            </a:r>
            <a:r>
              <a:rPr lang="en-US" dirty="0" err="1"/>
              <a:t>bersemayam</a:t>
            </a:r>
            <a:r>
              <a:rPr lang="en-US" dirty="0"/>
              <a:t> di </a:t>
            </a:r>
            <a:r>
              <a:rPr lang="en-US" dirty="0" err="1"/>
              <a:t>atas</a:t>
            </a:r>
            <a:r>
              <a:rPr lang="en-US" dirty="0"/>
              <a:t> air bah, TUHAN </a:t>
            </a:r>
            <a:r>
              <a:rPr lang="en-US" dirty="0" err="1"/>
              <a:t>bersemayam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Raja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selama-lamanya</a:t>
            </a:r>
            <a:r>
              <a:rPr lang="en-US" dirty="0"/>
              <a:t>. </a:t>
            </a:r>
            <a:r>
              <a:rPr lang="en-US" b="1" dirty="0"/>
              <a:t>29:11</a:t>
            </a:r>
            <a:r>
              <a:rPr lang="en-US" dirty="0"/>
              <a:t> TUHAN </a:t>
            </a:r>
            <a:r>
              <a:rPr lang="en-US" dirty="0" err="1"/>
              <a:t>kiranya</a:t>
            </a:r>
            <a:r>
              <a:rPr lang="en-US" dirty="0"/>
              <a:t>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kekuatan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umat</a:t>
            </a:r>
            <a:r>
              <a:rPr lang="en-US" dirty="0"/>
              <a:t>-Nya, TUHAN </a:t>
            </a:r>
            <a:r>
              <a:rPr lang="en-US" dirty="0" err="1"/>
              <a:t>kiranya</a:t>
            </a:r>
            <a:r>
              <a:rPr lang="en-US" dirty="0"/>
              <a:t> </a:t>
            </a:r>
            <a:r>
              <a:rPr lang="en-US" dirty="0" err="1"/>
              <a:t>memberkati</a:t>
            </a:r>
            <a:r>
              <a:rPr lang="en-US" dirty="0"/>
              <a:t> </a:t>
            </a:r>
            <a:r>
              <a:rPr lang="en-US" dirty="0" err="1"/>
              <a:t>umat</a:t>
            </a:r>
            <a:r>
              <a:rPr lang="en-US" dirty="0"/>
              <a:t>-Nya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sejahtera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259490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Mazmur</a:t>
            </a:r>
            <a:r>
              <a:rPr lang="en-US" dirty="0"/>
              <a:t> </a:t>
            </a:r>
            <a:r>
              <a:rPr lang="en-US" dirty="0" err="1"/>
              <a:t>Pujian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i="1" dirty="0" err="1"/>
              <a:t>Pemazmur</a:t>
            </a:r>
            <a:r>
              <a:rPr lang="en-US" sz="3200" i="1" dirty="0"/>
              <a:t> </a:t>
            </a:r>
            <a:r>
              <a:rPr lang="en-US" sz="3200" i="1" dirty="0" err="1"/>
              <a:t>menulis</a:t>
            </a:r>
            <a:r>
              <a:rPr lang="en-US" sz="3200" i="1" dirty="0"/>
              <a:t> </a:t>
            </a:r>
            <a:r>
              <a:rPr lang="en-US" sz="3200" i="1" dirty="0" err="1"/>
              <a:t>puisi</a:t>
            </a:r>
            <a:r>
              <a:rPr lang="en-US" sz="3200" i="1" dirty="0"/>
              <a:t> Indah yang </a:t>
            </a:r>
            <a:r>
              <a:rPr lang="en-US" sz="3200" i="1" dirty="0" err="1"/>
              <a:t>menggambarkan</a:t>
            </a:r>
            <a:r>
              <a:rPr lang="en-US" sz="3200" i="1" dirty="0"/>
              <a:t> </a:t>
            </a:r>
            <a:r>
              <a:rPr lang="en-US" sz="3200" i="1" dirty="0" err="1"/>
              <a:t>kekuatan</a:t>
            </a:r>
            <a:r>
              <a:rPr lang="en-US" sz="3200" i="1" dirty="0"/>
              <a:t> </a:t>
            </a:r>
            <a:r>
              <a:rPr lang="en-US" sz="3200" i="1" dirty="0" err="1"/>
              <a:t>badai</a:t>
            </a:r>
            <a:r>
              <a:rPr lang="en-US" sz="3200" i="1" dirty="0"/>
              <a:t> dan </a:t>
            </a:r>
            <a:r>
              <a:rPr lang="en-US" sz="3200" i="1" dirty="0" err="1"/>
              <a:t>memahaminya</a:t>
            </a:r>
            <a:r>
              <a:rPr lang="en-US" sz="3200" i="1" dirty="0"/>
              <a:t> </a:t>
            </a:r>
            <a:r>
              <a:rPr lang="en-US" sz="3200" i="1" dirty="0" err="1"/>
              <a:t>sebagai</a:t>
            </a:r>
            <a:r>
              <a:rPr lang="en-US" sz="3200" i="1" dirty="0"/>
              <a:t> </a:t>
            </a:r>
            <a:r>
              <a:rPr lang="en-US" sz="3200" i="1" dirty="0" err="1"/>
              <a:t>suara</a:t>
            </a:r>
            <a:r>
              <a:rPr lang="en-US" sz="3200" i="1" dirty="0"/>
              <a:t> dan </a:t>
            </a:r>
            <a:r>
              <a:rPr lang="en-US" sz="3200" i="1" dirty="0" err="1"/>
              <a:t>kekuatan</a:t>
            </a:r>
            <a:r>
              <a:rPr lang="en-US" sz="3200" i="1" dirty="0"/>
              <a:t> Allah.</a:t>
            </a:r>
          </a:p>
          <a:p>
            <a:r>
              <a:rPr lang="en-US" sz="3200" i="1" dirty="0"/>
              <a:t>18 kali </a:t>
            </a:r>
            <a:r>
              <a:rPr lang="en-US" sz="3200" i="1" dirty="0" err="1"/>
              <a:t>menyebut</a:t>
            </a:r>
            <a:r>
              <a:rPr lang="en-US" sz="3200" i="1" dirty="0"/>
              <a:t> </a:t>
            </a:r>
            <a:r>
              <a:rPr lang="en-US" sz="3200" i="1" dirty="0" err="1"/>
              <a:t>Tuhan</a:t>
            </a:r>
            <a:endParaRPr lang="en-US" sz="3200" i="1" dirty="0"/>
          </a:p>
          <a:p>
            <a:r>
              <a:rPr lang="en-US" sz="3200" i="1" dirty="0"/>
              <a:t>7 kali </a:t>
            </a:r>
            <a:r>
              <a:rPr lang="en-US" sz="3200" i="1" dirty="0" err="1"/>
              <a:t>menyebut</a:t>
            </a:r>
            <a:r>
              <a:rPr lang="en-US" sz="3200" i="1" dirty="0"/>
              <a:t> </a:t>
            </a:r>
            <a:r>
              <a:rPr lang="en-US" sz="3200" i="1" dirty="0" err="1"/>
              <a:t>Suara</a:t>
            </a:r>
            <a:r>
              <a:rPr lang="en-US" sz="3200" i="1" dirty="0"/>
              <a:t> </a:t>
            </a:r>
            <a:r>
              <a:rPr lang="en-US" sz="3200" i="1" dirty="0" err="1"/>
              <a:t>Tuhan</a:t>
            </a:r>
            <a:endParaRPr lang="en-US" sz="3200" i="1" dirty="0"/>
          </a:p>
          <a:p>
            <a:r>
              <a:rPr lang="en-US" sz="3200" i="1" dirty="0" err="1"/>
              <a:t>Mazmur</a:t>
            </a:r>
            <a:r>
              <a:rPr lang="en-US" sz="3200" i="1" dirty="0"/>
              <a:t> </a:t>
            </a:r>
            <a:r>
              <a:rPr lang="en-US" sz="3200" i="1" dirty="0" err="1"/>
              <a:t>ini</a:t>
            </a:r>
            <a:r>
              <a:rPr lang="en-US" sz="3200" i="1" dirty="0"/>
              <a:t> </a:t>
            </a:r>
            <a:r>
              <a:rPr lang="en-US" sz="3200" i="1" dirty="0" err="1"/>
              <a:t>murni</a:t>
            </a:r>
            <a:r>
              <a:rPr lang="en-US" sz="3200" i="1" dirty="0"/>
              <a:t> </a:t>
            </a:r>
            <a:r>
              <a:rPr lang="en-US" sz="3200" i="1" dirty="0" err="1"/>
              <a:t>pujian</a:t>
            </a:r>
            <a:r>
              <a:rPr lang="en-US" sz="3200" i="1" dirty="0"/>
              <a:t> </a:t>
            </a:r>
            <a:r>
              <a:rPr lang="en-US" sz="3200" i="1" dirty="0" err="1"/>
              <a:t>kepada</a:t>
            </a:r>
            <a:r>
              <a:rPr lang="en-US" sz="3200" i="1" dirty="0"/>
              <a:t> </a:t>
            </a:r>
            <a:r>
              <a:rPr lang="en-US" sz="3200" i="1" dirty="0" err="1"/>
              <a:t>Tuhan</a:t>
            </a:r>
            <a:endParaRPr lang="en-US" sz="3200" i="1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11389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effectLst/>
              </a:rPr>
              <a:t>The Purpose of  Theology is Doxology</a:t>
            </a:r>
            <a:endParaRPr lang="en-US" sz="54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JL Packer</a:t>
            </a:r>
          </a:p>
        </p:txBody>
      </p:sp>
    </p:spTree>
    <p:extLst>
      <p:ext uri="{BB962C8B-B14F-4D97-AF65-F5344CB8AC3E}">
        <p14:creationId xmlns:p14="http://schemas.microsoft.com/office/powerpoint/2010/main" val="804495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997835"/>
          </a:xfrm>
        </p:spPr>
        <p:txBody>
          <a:bodyPr>
            <a:noAutofit/>
          </a:bodyPr>
          <a:lstStyle/>
          <a:p>
            <a:r>
              <a:rPr lang="en-US" sz="3200" b="1" dirty="0"/>
              <a:t>29:1</a:t>
            </a:r>
            <a:r>
              <a:rPr lang="en-US" sz="3200" dirty="0"/>
              <a:t> </a:t>
            </a:r>
            <a:r>
              <a:rPr lang="en-US" sz="3200" dirty="0" err="1"/>
              <a:t>Mazmur</a:t>
            </a:r>
            <a:r>
              <a:rPr lang="en-US" sz="3200" dirty="0"/>
              <a:t> </a:t>
            </a:r>
            <a:r>
              <a:rPr lang="en-US" sz="3200" dirty="0" err="1"/>
              <a:t>Daud</a:t>
            </a:r>
            <a:r>
              <a:rPr lang="en-US" sz="3200" dirty="0"/>
              <a:t>. </a:t>
            </a:r>
            <a:r>
              <a:rPr lang="en-US" sz="3200" dirty="0" err="1"/>
              <a:t>Kepada</a:t>
            </a:r>
            <a:r>
              <a:rPr lang="en-US" sz="3200" dirty="0"/>
              <a:t> TUHAN, </a:t>
            </a:r>
            <a:r>
              <a:rPr lang="en-US" sz="3200" dirty="0" err="1"/>
              <a:t>hai</a:t>
            </a:r>
            <a:r>
              <a:rPr lang="en-US" sz="3200" dirty="0"/>
              <a:t> </a:t>
            </a:r>
            <a:r>
              <a:rPr lang="en-US" sz="3200" dirty="0" err="1"/>
              <a:t>penghuni</a:t>
            </a:r>
            <a:r>
              <a:rPr lang="en-US" sz="3200" dirty="0"/>
              <a:t> </a:t>
            </a:r>
            <a:r>
              <a:rPr lang="en-US" sz="3200" dirty="0" err="1"/>
              <a:t>sorgawi</a:t>
            </a:r>
            <a:r>
              <a:rPr lang="en-US" sz="3200" dirty="0"/>
              <a:t>, </a:t>
            </a:r>
            <a:r>
              <a:rPr lang="en-US" sz="3200" dirty="0" err="1"/>
              <a:t>kepada</a:t>
            </a:r>
            <a:r>
              <a:rPr lang="en-US" sz="3200" dirty="0"/>
              <a:t> TUHAN </a:t>
            </a:r>
            <a:r>
              <a:rPr lang="en-US" sz="3200" dirty="0" err="1"/>
              <a:t>sajalah</a:t>
            </a:r>
            <a:r>
              <a:rPr lang="en-US" sz="3200" dirty="0"/>
              <a:t> </a:t>
            </a:r>
            <a:r>
              <a:rPr lang="en-US" sz="3200" dirty="0" err="1"/>
              <a:t>kemuliaan</a:t>
            </a:r>
            <a:r>
              <a:rPr lang="en-US" sz="3200" dirty="0"/>
              <a:t> dan </a:t>
            </a:r>
            <a:r>
              <a:rPr lang="en-US" sz="3200" dirty="0" err="1"/>
              <a:t>kekuatan</a:t>
            </a:r>
            <a:r>
              <a:rPr lang="en-US" sz="3200" dirty="0"/>
              <a:t>! </a:t>
            </a:r>
            <a:r>
              <a:rPr lang="en-US" sz="3200" b="1" dirty="0"/>
              <a:t>29:2</a:t>
            </a:r>
            <a:r>
              <a:rPr lang="en-US" sz="3200" dirty="0"/>
              <a:t> </a:t>
            </a:r>
            <a:r>
              <a:rPr lang="en-US" sz="3200" dirty="0" err="1"/>
              <a:t>Berilah</a:t>
            </a:r>
            <a:r>
              <a:rPr lang="en-US" sz="3200" dirty="0"/>
              <a:t> </a:t>
            </a:r>
            <a:r>
              <a:rPr lang="en-US" sz="3200" dirty="0" err="1"/>
              <a:t>kepada</a:t>
            </a:r>
            <a:r>
              <a:rPr lang="en-US" sz="3200" dirty="0"/>
              <a:t> TUHAN </a:t>
            </a:r>
            <a:r>
              <a:rPr lang="en-US" sz="3200" dirty="0" err="1"/>
              <a:t>kemuliaan</a:t>
            </a:r>
            <a:r>
              <a:rPr lang="en-US" sz="3200" dirty="0"/>
              <a:t> </a:t>
            </a:r>
            <a:r>
              <a:rPr lang="en-US" sz="3200" dirty="0" err="1"/>
              <a:t>nama</a:t>
            </a:r>
            <a:r>
              <a:rPr lang="en-US" sz="3200" dirty="0"/>
              <a:t>-Nya, </a:t>
            </a:r>
            <a:r>
              <a:rPr lang="en-US" sz="3200" dirty="0" err="1"/>
              <a:t>sujudlah</a:t>
            </a:r>
            <a:r>
              <a:rPr lang="en-US" sz="3200" dirty="0"/>
              <a:t> </a:t>
            </a:r>
            <a:r>
              <a:rPr lang="en-US" sz="3200" dirty="0" err="1"/>
              <a:t>kepada</a:t>
            </a:r>
            <a:r>
              <a:rPr lang="en-US" sz="3200" dirty="0"/>
              <a:t> TUHAN </a:t>
            </a:r>
            <a:r>
              <a:rPr lang="en-US" sz="3200" dirty="0" err="1"/>
              <a:t>dengan</a:t>
            </a:r>
            <a:r>
              <a:rPr lang="en-US" sz="3200" dirty="0"/>
              <a:t> </a:t>
            </a:r>
            <a:r>
              <a:rPr lang="en-US" sz="3200" dirty="0" err="1"/>
              <a:t>berhiaskan</a:t>
            </a:r>
            <a:r>
              <a:rPr lang="en-US" sz="3200" dirty="0"/>
              <a:t> </a:t>
            </a:r>
            <a:r>
              <a:rPr lang="en-US" sz="3200" dirty="0" err="1"/>
              <a:t>kekudusan</a:t>
            </a:r>
            <a:r>
              <a:rPr lang="en-US" sz="3200" dirty="0"/>
              <a:t>!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4560" y="2712719"/>
            <a:ext cx="10429240" cy="3464243"/>
          </a:xfrm>
        </p:spPr>
        <p:txBody>
          <a:bodyPr/>
          <a:lstStyle/>
          <a:p>
            <a:r>
              <a:rPr lang="en-US" dirty="0" err="1">
                <a:solidFill>
                  <a:srgbClr val="FFC000"/>
                </a:solidFill>
              </a:rPr>
              <a:t>Penghuni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Sorgawi</a:t>
            </a:r>
            <a:r>
              <a:rPr lang="en-US" dirty="0">
                <a:solidFill>
                  <a:srgbClr val="FFC000"/>
                </a:solidFill>
              </a:rPr>
              <a:t> – Heavenly Beings – Sons of the Mighty – Mighty Ones</a:t>
            </a:r>
          </a:p>
          <a:p>
            <a:r>
              <a:rPr lang="en-US" dirty="0" err="1">
                <a:solidFill>
                  <a:srgbClr val="FFC000"/>
                </a:solidFill>
              </a:rPr>
              <a:t>Siapapun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harus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membawa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kepada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Tuhan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segala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kemuliaan</a:t>
            </a:r>
            <a:r>
              <a:rPr lang="en-US" dirty="0">
                <a:solidFill>
                  <a:srgbClr val="FFC000"/>
                </a:solidFill>
              </a:rPr>
              <a:t> dan </a:t>
            </a:r>
            <a:r>
              <a:rPr lang="en-US" dirty="0" err="1">
                <a:solidFill>
                  <a:srgbClr val="FFC000"/>
                </a:solidFill>
              </a:rPr>
              <a:t>kekuatan</a:t>
            </a:r>
            <a:endParaRPr lang="en-US" dirty="0">
              <a:solidFill>
                <a:srgbClr val="FFC000"/>
              </a:solidFill>
            </a:endParaRPr>
          </a:p>
          <a:p>
            <a:r>
              <a:rPr lang="en-US" dirty="0" err="1">
                <a:solidFill>
                  <a:srgbClr val="FFC000"/>
                </a:solidFill>
              </a:rPr>
              <a:t>Siapapun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harus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datang</a:t>
            </a:r>
            <a:r>
              <a:rPr lang="en-US" dirty="0">
                <a:solidFill>
                  <a:srgbClr val="FFC000"/>
                </a:solidFill>
              </a:rPr>
              <a:t> sujud </a:t>
            </a:r>
            <a:r>
              <a:rPr lang="en-US" dirty="0" err="1">
                <a:solidFill>
                  <a:srgbClr val="FFC000"/>
                </a:solidFill>
              </a:rPr>
              <a:t>menyembah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Tuhan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dengan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berhiaskan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kekudusan</a:t>
            </a:r>
            <a:endParaRPr lang="en-US" dirty="0">
              <a:solidFill>
                <a:srgbClr val="FFC000"/>
              </a:solidFill>
            </a:endParaRPr>
          </a:p>
          <a:p>
            <a:r>
              <a:rPr lang="en-US" dirty="0" err="1">
                <a:solidFill>
                  <a:srgbClr val="FFC000"/>
                </a:solidFill>
              </a:rPr>
              <a:t>Bagaimana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dengan</a:t>
            </a:r>
            <a:r>
              <a:rPr lang="en-US" dirty="0">
                <a:solidFill>
                  <a:srgbClr val="FFC000"/>
                </a:solidFill>
              </a:rPr>
              <a:t> Alumni yang </a:t>
            </a:r>
            <a:r>
              <a:rPr lang="en-US" dirty="0" err="1">
                <a:solidFill>
                  <a:srgbClr val="FFC000"/>
                </a:solidFill>
              </a:rPr>
              <a:t>sudah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makin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mapan</a:t>
            </a:r>
            <a:r>
              <a:rPr lang="en-US" dirty="0">
                <a:solidFill>
                  <a:srgbClr val="FFC000"/>
                </a:solidFill>
              </a:rPr>
              <a:t> dan </a:t>
            </a:r>
            <a:r>
              <a:rPr lang="en-US" dirty="0" err="1">
                <a:solidFill>
                  <a:srgbClr val="FFC000"/>
                </a:solidFill>
              </a:rPr>
              <a:t>hebat</a:t>
            </a:r>
            <a:r>
              <a:rPr lang="en-US" dirty="0">
                <a:solidFill>
                  <a:srgbClr val="FFC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25052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4000" i="1" dirty="0">
                <a:solidFill>
                  <a:srgbClr val="FFC000"/>
                </a:solidFill>
              </a:rPr>
              <a:t>Ascribe</a:t>
            </a:r>
            <a:r>
              <a:rPr lang="en-US" sz="4000" i="1" dirty="0"/>
              <a:t> to Yahweh, you sons of the mighty,</a:t>
            </a:r>
            <a:br>
              <a:rPr lang="en-US" sz="4000" i="1" dirty="0"/>
            </a:br>
            <a:r>
              <a:rPr lang="en-US" sz="4000" i="1" dirty="0">
                <a:solidFill>
                  <a:srgbClr val="FFC000"/>
                </a:solidFill>
              </a:rPr>
              <a:t>ascribe</a:t>
            </a:r>
            <a:r>
              <a:rPr lang="en-US" sz="4000" i="1" dirty="0"/>
              <a:t> to Yahweh glory and strength.</a:t>
            </a:r>
            <a:endParaRPr lang="en-US" sz="4000" dirty="0"/>
          </a:p>
          <a:p>
            <a:pPr marL="0" indent="0">
              <a:buNone/>
            </a:pPr>
            <a:r>
              <a:rPr lang="en-US" sz="4000" i="1" dirty="0">
                <a:solidFill>
                  <a:srgbClr val="FFC000"/>
                </a:solidFill>
              </a:rPr>
              <a:t>Ascribe</a:t>
            </a:r>
            <a:r>
              <a:rPr lang="en-US" sz="4000" i="1" dirty="0"/>
              <a:t> to Yahweh the glory due to his name.</a:t>
            </a:r>
            <a:br>
              <a:rPr lang="en-US" sz="4000" i="1" dirty="0"/>
            </a:br>
            <a:r>
              <a:rPr lang="en-US" sz="4400" b="1" i="1" u="sng" dirty="0"/>
              <a:t>Worship</a:t>
            </a:r>
            <a:r>
              <a:rPr lang="en-US" sz="4000" i="1" dirty="0"/>
              <a:t> Yahweh in holy array.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1357162" y="5024387"/>
            <a:ext cx="924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Ascribe </a:t>
            </a:r>
            <a:r>
              <a:rPr lang="en-US" dirty="0"/>
              <a:t>(Hebrew: </a:t>
            </a:r>
            <a:r>
              <a:rPr lang="en-US" i="1" dirty="0" err="1"/>
              <a:t>yahab</a:t>
            </a:r>
            <a:r>
              <a:rPr lang="en-US" dirty="0"/>
              <a:t> or </a:t>
            </a:r>
            <a:r>
              <a:rPr lang="en-US" i="1" dirty="0" err="1"/>
              <a:t>hab</a:t>
            </a:r>
            <a:r>
              <a:rPr lang="en-US" dirty="0"/>
              <a:t>)</a:t>
            </a:r>
            <a:r>
              <a:rPr lang="en-US" b="1" dirty="0"/>
              <a:t> </a:t>
            </a:r>
            <a:r>
              <a:rPr lang="en-US" dirty="0"/>
              <a:t> means to give or come or pay attention</a:t>
            </a:r>
          </a:p>
        </p:txBody>
      </p:sp>
    </p:spTree>
    <p:extLst>
      <p:ext uri="{BB962C8B-B14F-4D97-AF65-F5344CB8AC3E}">
        <p14:creationId xmlns:p14="http://schemas.microsoft.com/office/powerpoint/2010/main" val="3863360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Suara</a:t>
            </a:r>
            <a:r>
              <a:rPr lang="en-US" dirty="0"/>
              <a:t> </a:t>
            </a:r>
            <a:r>
              <a:rPr lang="en-US" dirty="0" err="1"/>
              <a:t>Tuhan</a:t>
            </a:r>
            <a:r>
              <a:rPr lang="en-US" dirty="0"/>
              <a:t> Raja </a:t>
            </a:r>
            <a:r>
              <a:rPr lang="en-US" dirty="0" err="1"/>
              <a:t>Semesta</a:t>
            </a:r>
            <a:r>
              <a:rPr lang="en-US" dirty="0"/>
              <a:t> </a:t>
            </a:r>
            <a:r>
              <a:rPr lang="en-US" dirty="0" err="1"/>
              <a:t>Alam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0771" y="1825625"/>
            <a:ext cx="10603029" cy="4351338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 TUHAN </a:t>
            </a:r>
            <a:r>
              <a:rPr lang="en-US" dirty="0"/>
              <a:t>di </a:t>
            </a:r>
            <a:r>
              <a:rPr lang="en-US" dirty="0" err="1"/>
              <a:t>atas</a:t>
            </a:r>
            <a:r>
              <a:rPr lang="en-US" dirty="0"/>
              <a:t> air, Allah yang </a:t>
            </a:r>
            <a:r>
              <a:rPr lang="en-US" dirty="0" err="1"/>
              <a:t>mulia</a:t>
            </a:r>
            <a:r>
              <a:rPr lang="en-US" dirty="0"/>
              <a:t> </a:t>
            </a:r>
            <a:r>
              <a:rPr lang="en-US" dirty="0" err="1"/>
              <a:t>mengguntur</a:t>
            </a:r>
            <a:r>
              <a:rPr lang="en-US" dirty="0"/>
              <a:t>, TUHAN di </a:t>
            </a:r>
            <a:r>
              <a:rPr lang="en-US" dirty="0" err="1"/>
              <a:t>atas</a:t>
            </a:r>
            <a:r>
              <a:rPr lang="en-US" dirty="0"/>
              <a:t> air yang </a:t>
            </a:r>
            <a:r>
              <a:rPr lang="en-US" dirty="0" err="1"/>
              <a:t>besar</a:t>
            </a:r>
            <a:r>
              <a:rPr lang="en-US" dirty="0"/>
              <a:t>. 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</a:t>
            </a:r>
            <a:r>
              <a:rPr lang="en-US" dirty="0"/>
              <a:t> </a:t>
            </a:r>
            <a:r>
              <a:rPr lang="en-US" dirty="0" err="1"/>
              <a:t>penuh</a:t>
            </a:r>
            <a:r>
              <a:rPr lang="en-US" dirty="0"/>
              <a:t> </a:t>
            </a:r>
            <a:r>
              <a:rPr lang="en-US" dirty="0" err="1"/>
              <a:t>kekuatan</a:t>
            </a:r>
            <a:r>
              <a:rPr lang="en-US" dirty="0"/>
              <a:t>, 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 </a:t>
            </a:r>
            <a:r>
              <a:rPr lang="en-US" dirty="0" err="1"/>
              <a:t>penuh</a:t>
            </a:r>
            <a:r>
              <a:rPr lang="en-US" dirty="0"/>
              <a:t> </a:t>
            </a:r>
            <a:r>
              <a:rPr lang="en-US" dirty="0" err="1"/>
              <a:t>semarak</a:t>
            </a:r>
            <a:r>
              <a:rPr lang="en-US" dirty="0"/>
              <a:t>. 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 </a:t>
            </a:r>
            <a:r>
              <a:rPr lang="en-US" dirty="0" err="1"/>
              <a:t>mematahkan</a:t>
            </a:r>
            <a:r>
              <a:rPr lang="en-US" dirty="0"/>
              <a:t> </a:t>
            </a:r>
            <a:r>
              <a:rPr lang="en-US" dirty="0" err="1"/>
              <a:t>pohon</a:t>
            </a:r>
            <a:r>
              <a:rPr lang="en-US" dirty="0"/>
              <a:t> </a:t>
            </a:r>
            <a:r>
              <a:rPr lang="en-US" dirty="0" err="1"/>
              <a:t>aras</a:t>
            </a:r>
            <a:r>
              <a:rPr lang="en-US" dirty="0"/>
              <a:t>, </a:t>
            </a:r>
            <a:r>
              <a:rPr lang="en-US" dirty="0" err="1"/>
              <a:t>bahkan</a:t>
            </a:r>
            <a:r>
              <a:rPr lang="en-US" dirty="0"/>
              <a:t>, TUHAN </a:t>
            </a:r>
            <a:r>
              <a:rPr lang="en-US" dirty="0" err="1"/>
              <a:t>menumbangkan</a:t>
            </a:r>
            <a:r>
              <a:rPr lang="en-US" dirty="0"/>
              <a:t> </a:t>
            </a:r>
            <a:r>
              <a:rPr lang="en-US" dirty="0" err="1"/>
              <a:t>pohon</a:t>
            </a:r>
            <a:r>
              <a:rPr lang="en-US" dirty="0"/>
              <a:t> </a:t>
            </a:r>
            <a:r>
              <a:rPr lang="en-US" dirty="0" err="1"/>
              <a:t>aras</a:t>
            </a:r>
            <a:r>
              <a:rPr lang="en-US" dirty="0"/>
              <a:t> </a:t>
            </a:r>
            <a:r>
              <a:rPr lang="en-US" dirty="0" err="1"/>
              <a:t>Libanon</a:t>
            </a:r>
            <a:r>
              <a:rPr lang="en-US" dirty="0"/>
              <a:t>. 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gunung</a:t>
            </a:r>
            <a:r>
              <a:rPr lang="en-US" dirty="0"/>
              <a:t> </a:t>
            </a:r>
            <a:r>
              <a:rPr lang="en-US" dirty="0" err="1"/>
              <a:t>Libanon</a:t>
            </a:r>
            <a:r>
              <a:rPr lang="en-US" dirty="0"/>
              <a:t> </a:t>
            </a:r>
            <a:r>
              <a:rPr lang="en-US" dirty="0" err="1"/>
              <a:t>melompat-lompat</a:t>
            </a:r>
            <a:r>
              <a:rPr lang="en-US" dirty="0"/>
              <a:t> 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lembu</a:t>
            </a:r>
            <a:r>
              <a:rPr lang="en-US" dirty="0"/>
              <a:t>, dan </a:t>
            </a:r>
            <a:r>
              <a:rPr lang="en-US" dirty="0" err="1"/>
              <a:t>gunung</a:t>
            </a:r>
            <a:r>
              <a:rPr lang="en-US" dirty="0"/>
              <a:t> </a:t>
            </a:r>
            <a:r>
              <a:rPr lang="en-US" dirty="0" err="1"/>
              <a:t>Siryon</a:t>
            </a:r>
            <a:r>
              <a:rPr lang="en-US" dirty="0"/>
              <a:t> 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banteng</a:t>
            </a:r>
            <a:r>
              <a:rPr lang="en-US" dirty="0"/>
              <a:t>. 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 </a:t>
            </a:r>
            <a:r>
              <a:rPr lang="en-US" dirty="0" err="1"/>
              <a:t>menyemburkan</a:t>
            </a:r>
            <a:r>
              <a:rPr lang="en-US" dirty="0"/>
              <a:t> </a:t>
            </a:r>
            <a:r>
              <a:rPr lang="en-US" dirty="0" err="1"/>
              <a:t>nyala</a:t>
            </a:r>
            <a:r>
              <a:rPr lang="en-US" dirty="0"/>
              <a:t> </a:t>
            </a:r>
            <a:r>
              <a:rPr lang="en-US" dirty="0" err="1"/>
              <a:t>api</a:t>
            </a:r>
            <a:r>
              <a:rPr lang="en-US" dirty="0"/>
              <a:t>. 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padang</a:t>
            </a:r>
            <a:r>
              <a:rPr lang="en-US" dirty="0"/>
              <a:t> </a:t>
            </a:r>
            <a:r>
              <a:rPr lang="en-US" dirty="0" err="1"/>
              <a:t>gurun</a:t>
            </a:r>
            <a:r>
              <a:rPr lang="en-US" dirty="0"/>
              <a:t> </a:t>
            </a:r>
            <a:r>
              <a:rPr lang="en-US" dirty="0" err="1"/>
              <a:t>gemetar</a:t>
            </a:r>
            <a:r>
              <a:rPr lang="en-US" dirty="0"/>
              <a:t>, TUHAN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padang</a:t>
            </a:r>
            <a:r>
              <a:rPr lang="en-US" dirty="0"/>
              <a:t> </a:t>
            </a:r>
            <a:r>
              <a:rPr lang="en-US" dirty="0" err="1"/>
              <a:t>gurun</a:t>
            </a:r>
            <a:r>
              <a:rPr lang="en-US" dirty="0"/>
              <a:t> Kadesh </a:t>
            </a:r>
            <a:r>
              <a:rPr lang="en-US" dirty="0" err="1"/>
              <a:t>gemetar</a:t>
            </a:r>
            <a:r>
              <a:rPr lang="en-US" dirty="0"/>
              <a:t>. 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rgbClr val="FFC000"/>
                </a:solidFill>
              </a:rPr>
              <a:t>Suara</a:t>
            </a:r>
            <a:r>
              <a:rPr lang="en-US" dirty="0">
                <a:solidFill>
                  <a:srgbClr val="FFC000"/>
                </a:solidFill>
              </a:rPr>
              <a:t> TUHAN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beranak</a:t>
            </a:r>
            <a:r>
              <a:rPr lang="en-US" dirty="0"/>
              <a:t> </a:t>
            </a:r>
            <a:r>
              <a:rPr lang="en-US" dirty="0" err="1"/>
              <a:t>rusa</a:t>
            </a:r>
            <a:r>
              <a:rPr lang="en-US" dirty="0"/>
              <a:t> </a:t>
            </a:r>
            <a:r>
              <a:rPr lang="en-US" dirty="0" err="1"/>
              <a:t>betina</a:t>
            </a:r>
            <a:r>
              <a:rPr lang="en-US" dirty="0"/>
              <a:t> yang </a:t>
            </a:r>
            <a:r>
              <a:rPr lang="en-US" dirty="0" err="1"/>
              <a:t>mengandung</a:t>
            </a:r>
            <a:r>
              <a:rPr lang="en-US" dirty="0"/>
              <a:t>, </a:t>
            </a:r>
            <a:r>
              <a:rPr lang="en-US" dirty="0" err="1"/>
              <a:t>bahkan</a:t>
            </a:r>
            <a:r>
              <a:rPr lang="en-US" dirty="0"/>
              <a:t>, </a:t>
            </a:r>
            <a:r>
              <a:rPr lang="en-US" dirty="0" err="1"/>
              <a:t>hutan</a:t>
            </a:r>
            <a:r>
              <a:rPr lang="en-US" dirty="0"/>
              <a:t> </a:t>
            </a:r>
            <a:r>
              <a:rPr lang="en-US" dirty="0" err="1"/>
              <a:t>digundulinya</a:t>
            </a:r>
            <a:r>
              <a:rPr lang="en-US" dirty="0"/>
              <a:t>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93533" y="5948416"/>
            <a:ext cx="10039149" cy="6463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/>
              <a:t>Cedars were the largest and most highly prized trees of that region.  Cedars could reach a height of 120 feet (36 meters) and eight feet (2.5 meters) in diameter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17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solidFill>
                  <a:srgbClr val="FFC000"/>
                </a:solidFill>
              </a:rPr>
              <a:t>Melihat</a:t>
            </a:r>
            <a:r>
              <a:rPr lang="en-US" dirty="0">
                <a:solidFill>
                  <a:srgbClr val="FFC000"/>
                </a:solidFill>
              </a:rPr>
              <a:t> Allah </a:t>
            </a:r>
            <a:r>
              <a:rPr lang="en-US" dirty="0" err="1">
                <a:solidFill>
                  <a:srgbClr val="FFC000"/>
                </a:solidFill>
              </a:rPr>
              <a:t>melalui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 err="1">
                <a:solidFill>
                  <a:srgbClr val="FFC000"/>
                </a:solidFill>
              </a:rPr>
              <a:t>Alam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/>
              <a:t>Mz</a:t>
            </a:r>
            <a:r>
              <a:rPr lang="en-US" b="1" dirty="0"/>
              <a:t> 8:3</a:t>
            </a:r>
            <a:r>
              <a:rPr lang="en-US" dirty="0"/>
              <a:t> (8-4)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aku</a:t>
            </a:r>
            <a:r>
              <a:rPr lang="en-US" dirty="0"/>
              <a:t> </a:t>
            </a:r>
            <a:r>
              <a:rPr lang="en-US" dirty="0" err="1"/>
              <a:t>melihat</a:t>
            </a:r>
            <a:r>
              <a:rPr lang="en-US" dirty="0"/>
              <a:t> </a:t>
            </a:r>
            <a:r>
              <a:rPr lang="en-US" dirty="0" err="1"/>
              <a:t>langit</a:t>
            </a:r>
            <a:r>
              <a:rPr lang="en-US" dirty="0"/>
              <a:t>-Mu, </a:t>
            </a:r>
            <a:r>
              <a:rPr lang="en-US" dirty="0" err="1"/>
              <a:t>buatan</a:t>
            </a:r>
            <a:r>
              <a:rPr lang="en-US" dirty="0"/>
              <a:t> </a:t>
            </a:r>
            <a:r>
              <a:rPr lang="en-US" dirty="0" err="1"/>
              <a:t>jari</a:t>
            </a:r>
            <a:r>
              <a:rPr lang="en-US" dirty="0"/>
              <a:t>-Mu, </a:t>
            </a:r>
            <a:r>
              <a:rPr lang="en-US" dirty="0" err="1"/>
              <a:t>bulan</a:t>
            </a:r>
            <a:r>
              <a:rPr lang="en-US" dirty="0"/>
              <a:t> dan </a:t>
            </a:r>
            <a:r>
              <a:rPr lang="en-US" dirty="0" err="1"/>
              <a:t>bintang-bintang</a:t>
            </a:r>
            <a:r>
              <a:rPr lang="en-US" dirty="0"/>
              <a:t> yang </a:t>
            </a:r>
            <a:r>
              <a:rPr lang="en-US" dirty="0" err="1"/>
              <a:t>Kautempatkan</a:t>
            </a:r>
            <a:r>
              <a:rPr lang="en-US" dirty="0"/>
              <a:t>: </a:t>
            </a:r>
            <a:r>
              <a:rPr lang="en-US" b="1" dirty="0"/>
              <a:t>8:4</a:t>
            </a:r>
            <a:r>
              <a:rPr lang="en-US" dirty="0"/>
              <a:t> (8-5) </a:t>
            </a:r>
            <a:r>
              <a:rPr lang="en-US" dirty="0" err="1"/>
              <a:t>apakah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Engkau</a:t>
            </a:r>
            <a:r>
              <a:rPr lang="en-US" dirty="0"/>
              <a:t> </a:t>
            </a:r>
            <a:r>
              <a:rPr lang="en-US" dirty="0" err="1"/>
              <a:t>mengingatnya</a:t>
            </a:r>
            <a:r>
              <a:rPr lang="en-US" dirty="0"/>
              <a:t>? </a:t>
            </a:r>
            <a:r>
              <a:rPr lang="en-US" dirty="0" err="1"/>
              <a:t>Apakah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Engkau</a:t>
            </a:r>
            <a:r>
              <a:rPr lang="en-US" dirty="0"/>
              <a:t> </a:t>
            </a:r>
            <a:r>
              <a:rPr lang="en-US" dirty="0" err="1"/>
              <a:t>mengindahkannya</a:t>
            </a:r>
            <a:r>
              <a:rPr lang="en-US" dirty="0"/>
              <a:t>? </a:t>
            </a:r>
            <a:r>
              <a:rPr lang="en-US" b="1" dirty="0"/>
              <a:t>8:5</a:t>
            </a:r>
            <a:r>
              <a:rPr lang="en-US" dirty="0"/>
              <a:t> (8-6)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/>
              <a:t>Engkau</a:t>
            </a:r>
            <a:r>
              <a:rPr lang="en-US" dirty="0"/>
              <a:t>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membuatnya</a:t>
            </a:r>
            <a:r>
              <a:rPr lang="en-US" dirty="0"/>
              <a:t> </a:t>
            </a:r>
            <a:r>
              <a:rPr lang="en-US" dirty="0" err="1"/>
              <a:t>hampir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Allah, dan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memahkotainya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kemuliaan</a:t>
            </a:r>
            <a:r>
              <a:rPr lang="en-US" dirty="0"/>
              <a:t> dan </a:t>
            </a:r>
            <a:r>
              <a:rPr lang="en-US" dirty="0" err="1"/>
              <a:t>hormat</a:t>
            </a:r>
            <a:r>
              <a:rPr lang="en-US" dirty="0"/>
              <a:t>.</a:t>
            </a:r>
          </a:p>
          <a:p>
            <a:r>
              <a:rPr lang="en-US" dirty="0" err="1"/>
              <a:t>Mz</a:t>
            </a:r>
            <a:r>
              <a:rPr lang="en-US" dirty="0"/>
              <a:t> 19 (1) </a:t>
            </a:r>
            <a:r>
              <a:rPr lang="en-US" dirty="0" err="1"/>
              <a:t>Langit</a:t>
            </a:r>
            <a:r>
              <a:rPr lang="en-US" dirty="0"/>
              <a:t> </a:t>
            </a:r>
            <a:r>
              <a:rPr lang="en-US" dirty="0" err="1"/>
              <a:t>menceritakan</a:t>
            </a:r>
            <a:r>
              <a:rPr lang="en-US" dirty="0"/>
              <a:t> </a:t>
            </a:r>
            <a:r>
              <a:rPr lang="en-US" dirty="0" err="1"/>
              <a:t>kemuliaan</a:t>
            </a:r>
            <a:r>
              <a:rPr lang="en-US" dirty="0"/>
              <a:t> Allah, dan </a:t>
            </a:r>
            <a:r>
              <a:rPr lang="en-US" dirty="0" err="1"/>
              <a:t>cakrawala</a:t>
            </a:r>
            <a:r>
              <a:rPr lang="en-US" dirty="0"/>
              <a:t> </a:t>
            </a:r>
            <a:r>
              <a:rPr lang="en-US" dirty="0" err="1"/>
              <a:t>memberitakan</a:t>
            </a:r>
            <a:r>
              <a:rPr lang="en-US" dirty="0"/>
              <a:t> </a:t>
            </a:r>
            <a:r>
              <a:rPr lang="en-US" dirty="0" err="1"/>
              <a:t>pekerjaan</a:t>
            </a:r>
            <a:r>
              <a:rPr lang="en-US" dirty="0"/>
              <a:t> </a:t>
            </a:r>
            <a:r>
              <a:rPr lang="en-US" dirty="0" err="1"/>
              <a:t>tangan</a:t>
            </a:r>
            <a:r>
              <a:rPr lang="en-US" dirty="0"/>
              <a:t>-Nya; </a:t>
            </a:r>
            <a:r>
              <a:rPr lang="en-US" b="1" dirty="0"/>
              <a:t>19:2</a:t>
            </a:r>
            <a:r>
              <a:rPr lang="en-US" dirty="0"/>
              <a:t> (19-3) </a:t>
            </a:r>
            <a:r>
              <a:rPr lang="en-US" dirty="0" err="1"/>
              <a:t>hari</a:t>
            </a:r>
            <a:r>
              <a:rPr lang="en-US" dirty="0"/>
              <a:t> </a:t>
            </a:r>
            <a:r>
              <a:rPr lang="en-US" dirty="0" err="1"/>
              <a:t>meneruskan</a:t>
            </a:r>
            <a:r>
              <a:rPr lang="en-US" dirty="0"/>
              <a:t> </a:t>
            </a:r>
            <a:r>
              <a:rPr lang="en-US" dirty="0" err="1"/>
              <a:t>berita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hari</a:t>
            </a:r>
            <a:r>
              <a:rPr lang="en-US" dirty="0"/>
              <a:t>, dan </a:t>
            </a:r>
            <a:r>
              <a:rPr lang="en-US" dirty="0" err="1"/>
              <a:t>malam</a:t>
            </a:r>
            <a:r>
              <a:rPr lang="en-US" dirty="0"/>
              <a:t> </a:t>
            </a:r>
            <a:r>
              <a:rPr lang="en-US" dirty="0" err="1"/>
              <a:t>menyampaikan</a:t>
            </a:r>
            <a:r>
              <a:rPr lang="en-US" dirty="0"/>
              <a:t> </a:t>
            </a:r>
            <a:r>
              <a:rPr lang="en-US" dirty="0" err="1"/>
              <a:t>pengetahuan</a:t>
            </a:r>
            <a:r>
              <a:rPr lang="en-US" dirty="0"/>
              <a:t> 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malam</a:t>
            </a:r>
            <a:r>
              <a:rPr lang="en-US" dirty="0"/>
              <a:t>. </a:t>
            </a:r>
            <a:r>
              <a:rPr lang="en-US" b="1" dirty="0"/>
              <a:t>19:3</a:t>
            </a:r>
            <a:r>
              <a:rPr lang="en-US" dirty="0"/>
              <a:t> (19-4)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berita</a:t>
            </a:r>
            <a:r>
              <a:rPr lang="en-US" dirty="0"/>
              <a:t> dan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kata, </a:t>
            </a:r>
            <a:r>
              <a:rPr lang="en-US" dirty="0" err="1"/>
              <a:t>suara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terdengar</a:t>
            </a:r>
            <a:r>
              <a:rPr lang="en-US" dirty="0"/>
              <a:t>; </a:t>
            </a:r>
            <a:r>
              <a:rPr lang="en-US" b="1" dirty="0"/>
              <a:t>19:4</a:t>
            </a:r>
            <a:r>
              <a:rPr lang="en-US" dirty="0"/>
              <a:t> (19-5) </a:t>
            </a:r>
            <a:r>
              <a:rPr lang="en-US" dirty="0" err="1"/>
              <a:t>tetapi</a:t>
            </a:r>
            <a:r>
              <a:rPr lang="en-US" dirty="0"/>
              <a:t> </a:t>
            </a:r>
            <a:r>
              <a:rPr lang="en-US" dirty="0" err="1"/>
              <a:t>gema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terpencar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dirty="0" err="1"/>
              <a:t>dunia</a:t>
            </a:r>
            <a:r>
              <a:rPr lang="en-US" dirty="0"/>
              <a:t>, dan </a:t>
            </a:r>
            <a:r>
              <a:rPr lang="en-US" dirty="0" err="1"/>
              <a:t>perkataan</a:t>
            </a:r>
            <a:r>
              <a:rPr lang="en-US" dirty="0"/>
              <a:t>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en-US" dirty="0" err="1"/>
              <a:t>sampai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ujung</a:t>
            </a:r>
            <a:r>
              <a:rPr lang="en-US" dirty="0"/>
              <a:t> </a:t>
            </a:r>
            <a:r>
              <a:rPr lang="en-US" dirty="0" err="1"/>
              <a:t>bumi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98642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435827"/>
          </a:xfrm>
        </p:spPr>
        <p:txBody>
          <a:bodyPr>
            <a:normAutofit/>
          </a:bodyPr>
          <a:lstStyle/>
          <a:p>
            <a:r>
              <a:rPr lang="en-US" sz="3200" b="1" dirty="0"/>
              <a:t>29:10</a:t>
            </a:r>
            <a:r>
              <a:rPr lang="en-US" sz="3200" dirty="0"/>
              <a:t> TUHAN </a:t>
            </a:r>
            <a:r>
              <a:rPr lang="en-US" sz="3200" dirty="0" err="1"/>
              <a:t>bersemayam</a:t>
            </a:r>
            <a:r>
              <a:rPr lang="en-US" sz="3200" dirty="0"/>
              <a:t> di </a:t>
            </a:r>
            <a:r>
              <a:rPr lang="en-US" sz="3200" dirty="0" err="1"/>
              <a:t>atas</a:t>
            </a:r>
            <a:r>
              <a:rPr lang="en-US" sz="3200" dirty="0"/>
              <a:t> air bah, TUHAN </a:t>
            </a:r>
            <a:r>
              <a:rPr lang="en-US" sz="3200" dirty="0" err="1"/>
              <a:t>bersemayam</a:t>
            </a:r>
            <a:r>
              <a:rPr lang="en-US" sz="3200" dirty="0"/>
              <a:t> </a:t>
            </a:r>
            <a:r>
              <a:rPr lang="en-US" sz="3200" dirty="0" err="1"/>
              <a:t>sebagai</a:t>
            </a:r>
            <a:r>
              <a:rPr lang="en-US" sz="3200" dirty="0"/>
              <a:t> Raja </a:t>
            </a:r>
            <a:r>
              <a:rPr lang="en-US" sz="3200" dirty="0" err="1"/>
              <a:t>untuk</a:t>
            </a:r>
            <a:r>
              <a:rPr lang="en-US" sz="3200" dirty="0"/>
              <a:t> </a:t>
            </a:r>
            <a:r>
              <a:rPr lang="en-US" sz="3200" dirty="0" err="1"/>
              <a:t>selama-lamanya</a:t>
            </a:r>
            <a:r>
              <a:rPr lang="en-US" sz="3200" dirty="0"/>
              <a:t>. </a:t>
            </a:r>
            <a:r>
              <a:rPr lang="en-US" sz="3200" b="1" dirty="0"/>
              <a:t>29:11</a:t>
            </a:r>
            <a:r>
              <a:rPr lang="en-US" sz="3200" dirty="0"/>
              <a:t> TUHAN </a:t>
            </a:r>
            <a:r>
              <a:rPr lang="en-US" sz="3200" dirty="0" err="1"/>
              <a:t>kiranya</a:t>
            </a:r>
            <a:r>
              <a:rPr lang="en-US" sz="3200" dirty="0"/>
              <a:t> </a:t>
            </a:r>
            <a:r>
              <a:rPr lang="en-US" sz="3200" dirty="0" err="1"/>
              <a:t>memberikan</a:t>
            </a:r>
            <a:r>
              <a:rPr lang="en-US" sz="3200" dirty="0"/>
              <a:t> </a:t>
            </a:r>
            <a:r>
              <a:rPr lang="en-US" sz="3200" dirty="0" err="1"/>
              <a:t>kekuatan</a:t>
            </a:r>
            <a:r>
              <a:rPr lang="en-US" sz="3200" dirty="0"/>
              <a:t> </a:t>
            </a:r>
            <a:r>
              <a:rPr lang="en-US" sz="3200" dirty="0" err="1"/>
              <a:t>kepada</a:t>
            </a:r>
            <a:r>
              <a:rPr lang="en-US" sz="3200" dirty="0"/>
              <a:t> </a:t>
            </a:r>
            <a:r>
              <a:rPr lang="en-US" sz="3200" dirty="0" err="1"/>
              <a:t>umat</a:t>
            </a:r>
            <a:r>
              <a:rPr lang="en-US" sz="3200" dirty="0"/>
              <a:t>-Nya, TUHAN </a:t>
            </a:r>
            <a:r>
              <a:rPr lang="en-US" sz="3200" dirty="0" err="1"/>
              <a:t>kiranya</a:t>
            </a:r>
            <a:r>
              <a:rPr lang="en-US" sz="3200" dirty="0"/>
              <a:t> </a:t>
            </a:r>
            <a:r>
              <a:rPr lang="en-US" sz="3200" dirty="0" err="1"/>
              <a:t>memberkati</a:t>
            </a:r>
            <a:r>
              <a:rPr lang="en-US" sz="3200" dirty="0"/>
              <a:t> </a:t>
            </a:r>
            <a:r>
              <a:rPr lang="en-US" sz="3200" dirty="0" err="1"/>
              <a:t>umat</a:t>
            </a:r>
            <a:r>
              <a:rPr lang="en-US" sz="3200" dirty="0"/>
              <a:t>-Nya </a:t>
            </a:r>
            <a:r>
              <a:rPr lang="en-US" sz="3200" dirty="0" err="1"/>
              <a:t>dengan</a:t>
            </a:r>
            <a:r>
              <a:rPr lang="en-US" sz="3200" dirty="0"/>
              <a:t> </a:t>
            </a:r>
            <a:r>
              <a:rPr lang="en-US" sz="3200" dirty="0" err="1"/>
              <a:t>sejahtera</a:t>
            </a:r>
            <a:r>
              <a:rPr lang="en-US" sz="3200" dirty="0"/>
              <a:t>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00953"/>
            <a:ext cx="10923872" cy="3376010"/>
          </a:xfrm>
        </p:spPr>
        <p:txBody>
          <a:bodyPr>
            <a:noAutofit/>
          </a:bodyPr>
          <a:lstStyle/>
          <a:p>
            <a:r>
              <a:rPr lang="en-US" sz="3200" dirty="0" err="1">
                <a:solidFill>
                  <a:srgbClr val="FFC000"/>
                </a:solidFill>
              </a:rPr>
              <a:t>Tuhan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berkuasa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atas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segala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musibah</a:t>
            </a:r>
            <a:r>
              <a:rPr lang="en-US" sz="3200" dirty="0">
                <a:solidFill>
                  <a:srgbClr val="FFC000"/>
                </a:solidFill>
              </a:rPr>
              <a:t> dan </a:t>
            </a:r>
            <a:r>
              <a:rPr lang="en-US" sz="3200" dirty="0" err="1">
                <a:solidFill>
                  <a:srgbClr val="FFC000"/>
                </a:solidFill>
              </a:rPr>
              <a:t>semua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kondisi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darurat</a:t>
            </a:r>
            <a:endParaRPr lang="en-US" sz="3200" dirty="0">
              <a:solidFill>
                <a:srgbClr val="FFC000"/>
              </a:solidFill>
            </a:endParaRPr>
          </a:p>
          <a:p>
            <a:r>
              <a:rPr lang="en-US" sz="3200" dirty="0" err="1">
                <a:solidFill>
                  <a:srgbClr val="FFC000"/>
                </a:solidFill>
              </a:rPr>
              <a:t>Tuhan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adalah</a:t>
            </a:r>
            <a:r>
              <a:rPr lang="en-US" sz="3200" dirty="0">
                <a:solidFill>
                  <a:srgbClr val="FFC000"/>
                </a:solidFill>
              </a:rPr>
              <a:t> Raja </a:t>
            </a:r>
            <a:r>
              <a:rPr lang="en-US" sz="3200" dirty="0" err="1">
                <a:solidFill>
                  <a:srgbClr val="FFC000"/>
                </a:solidFill>
              </a:rPr>
              <a:t>kita</a:t>
            </a:r>
            <a:r>
              <a:rPr lang="en-US" sz="3200" dirty="0">
                <a:solidFill>
                  <a:srgbClr val="FFC000"/>
                </a:solidFill>
              </a:rPr>
              <a:t> dan </a:t>
            </a:r>
            <a:r>
              <a:rPr lang="en-US" sz="3200" dirty="0" err="1">
                <a:solidFill>
                  <a:srgbClr val="FFC000"/>
                </a:solidFill>
              </a:rPr>
              <a:t>kita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umatNya</a:t>
            </a:r>
            <a:endParaRPr lang="en-US" sz="3200" dirty="0">
              <a:solidFill>
                <a:srgbClr val="FFC000"/>
              </a:solidFill>
            </a:endParaRPr>
          </a:p>
          <a:p>
            <a:r>
              <a:rPr lang="en-US" sz="3200" dirty="0" err="1">
                <a:solidFill>
                  <a:srgbClr val="FFC000"/>
                </a:solidFill>
              </a:rPr>
              <a:t>Tuhan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memberikan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kekuatan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kepada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UmatNya</a:t>
            </a:r>
            <a:r>
              <a:rPr lang="en-US" sz="3200" dirty="0">
                <a:solidFill>
                  <a:srgbClr val="FFC000"/>
                </a:solidFill>
              </a:rPr>
              <a:t> (</a:t>
            </a:r>
            <a:r>
              <a:rPr lang="en-US" sz="3200" dirty="0" err="1">
                <a:solidFill>
                  <a:srgbClr val="FFC000"/>
                </a:solidFill>
              </a:rPr>
              <a:t>melalui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kita</a:t>
            </a:r>
            <a:r>
              <a:rPr lang="en-US" sz="3200" dirty="0">
                <a:solidFill>
                  <a:srgbClr val="FFC000"/>
                </a:solidFill>
              </a:rPr>
              <a:t>)</a:t>
            </a:r>
          </a:p>
          <a:p>
            <a:r>
              <a:rPr lang="en-US" sz="3200" dirty="0" err="1">
                <a:solidFill>
                  <a:srgbClr val="FFC000"/>
                </a:solidFill>
              </a:rPr>
              <a:t>Tuhan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memberkati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umatNya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dengan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sejahtera</a:t>
            </a:r>
            <a:r>
              <a:rPr lang="en-US" sz="3200" dirty="0">
                <a:solidFill>
                  <a:srgbClr val="FFC000"/>
                </a:solidFill>
              </a:rPr>
              <a:t>/peace/shalom (</a:t>
            </a:r>
            <a:r>
              <a:rPr lang="en-US" sz="3200" dirty="0" err="1">
                <a:solidFill>
                  <a:srgbClr val="FFC000"/>
                </a:solidFill>
              </a:rPr>
              <a:t>melalui</a:t>
            </a:r>
            <a:r>
              <a:rPr lang="en-US" sz="3200" dirty="0">
                <a:solidFill>
                  <a:srgbClr val="FFC000"/>
                </a:solidFill>
              </a:rPr>
              <a:t> </a:t>
            </a:r>
            <a:r>
              <a:rPr lang="en-US" sz="3200" dirty="0" err="1">
                <a:solidFill>
                  <a:srgbClr val="FFC000"/>
                </a:solidFill>
              </a:rPr>
              <a:t>kita</a:t>
            </a:r>
            <a:r>
              <a:rPr lang="en-US" sz="3200" dirty="0">
                <a:solidFill>
                  <a:srgbClr val="FFC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25246791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www.w3.org/2000/xmlns/"/>
    <ds:schemaRef ds:uri="71af3243-3dd4-4a8d-8c0d-dd76da1f02a5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0</TotalTime>
  <Words>877</Words>
  <Application>Microsoft Office PowerPoint</Application>
  <PresentationFormat>Widescreen</PresentationFormat>
  <Paragraphs>45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Depth</vt:lpstr>
      <vt:lpstr>Tuhan, Raja Semesta Allam</vt:lpstr>
      <vt:lpstr>Mazmur 29:1-11 Kebesaran Allah dalam badai </vt:lpstr>
      <vt:lpstr>Mazmur Pujian</vt:lpstr>
      <vt:lpstr>The Purpose of  Theology is Doxology</vt:lpstr>
      <vt:lpstr>29:1 Mazmur Daud. Kepada TUHAN, hai penghuni sorgawi, kepada TUHAN sajalah kemuliaan dan kekuatan! 29:2 Berilah kepada TUHAN kemuliaan nama-Nya, sujudlah kepada TUHAN dengan berhiaskan kekudusan! </vt:lpstr>
      <vt:lpstr>PowerPoint Presentation</vt:lpstr>
      <vt:lpstr>Suara Tuhan Raja Semesta Alam</vt:lpstr>
      <vt:lpstr>Melihat Allah melalui Alam</vt:lpstr>
      <vt:lpstr>29:10 TUHAN bersemayam di atas air bah, TUHAN bersemayam sebagai Raja untuk selama-lamanya. 29:11 TUHAN kiranya memberikan kekuatan kepada umat-Nya, TUHAN kiranya memberkati umat-Nya dengan sejahtera!</vt:lpstr>
      <vt:lpstr>Kekuatan dari Tuhan </vt:lpstr>
      <vt:lpstr>Pembawa Damai Sejahtera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Tuhan, Raja Semesta Allam</dc:title>
  <dc:creator/>
  <cp:lastModifiedBy>yosia jacobs</cp:lastModifiedBy>
  <cp:revision>2</cp:revision>
  <dcterms:created xsi:type="dcterms:W3CDTF">2022-10-07T05:55:17Z</dcterms:created>
  <dcterms:modified xsi:type="dcterms:W3CDTF">2022-10-07T09:01:14Z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